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6" r:id="rId3"/>
    <p:sldId id="257" r:id="rId4"/>
    <p:sldId id="258" r:id="rId5"/>
    <p:sldId id="259" r:id="rId6"/>
    <p:sldId id="273" r:id="rId7"/>
    <p:sldId id="274" r:id="rId8"/>
    <p:sldId id="275" r:id="rId9"/>
    <p:sldId id="276" r:id="rId10"/>
    <p:sldId id="271" r:id="rId11"/>
    <p:sldId id="272" r:id="rId12"/>
    <p:sldId id="277" r:id="rId13"/>
    <p:sldId id="278" r:id="rId14"/>
    <p:sldId id="279" r:id="rId15"/>
    <p:sldId id="282" r:id="rId16"/>
    <p:sldId id="284" r:id="rId17"/>
    <p:sldId id="280" r:id="rId18"/>
    <p:sldId id="281" r:id="rId19"/>
    <p:sldId id="269" r:id="rId20"/>
    <p:sldId id="270" r:id="rId21"/>
    <p:sldId id="268" r:id="rId22"/>
    <p:sldId id="260" r:id="rId23"/>
    <p:sldId id="261" r:id="rId24"/>
    <p:sldId id="262" r:id="rId25"/>
    <p:sldId id="263" r:id="rId26"/>
    <p:sldId id="283" r:id="rId27"/>
    <p:sldId id="265" r:id="rId28"/>
    <p:sldId id="266" r:id="rId29"/>
    <p:sldId id="26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E5EA-BFEA-4800-80C0-F78F88E86344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020-904F-4809-93CD-DAD4AD7B7F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30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E5EA-BFEA-4800-80C0-F78F88E86344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020-904F-4809-93CD-DAD4AD7B7F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97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E5EA-BFEA-4800-80C0-F78F88E86344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020-904F-4809-93CD-DAD4AD7B7F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44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E5EA-BFEA-4800-80C0-F78F88E86344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020-904F-4809-93CD-DAD4AD7B7F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64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E5EA-BFEA-4800-80C0-F78F88E86344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020-904F-4809-93CD-DAD4AD7B7F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11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E5EA-BFEA-4800-80C0-F78F88E86344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020-904F-4809-93CD-DAD4AD7B7F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03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E5EA-BFEA-4800-80C0-F78F88E86344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020-904F-4809-93CD-DAD4AD7B7F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2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E5EA-BFEA-4800-80C0-F78F88E86344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020-904F-4809-93CD-DAD4AD7B7F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35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E5EA-BFEA-4800-80C0-F78F88E86344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020-904F-4809-93CD-DAD4AD7B7F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64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E5EA-BFEA-4800-80C0-F78F88E86344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020-904F-4809-93CD-DAD4AD7B7F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57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E5EA-BFEA-4800-80C0-F78F88E86344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020-904F-4809-93CD-DAD4AD7B7F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50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CE5EA-BFEA-4800-80C0-F78F88E86344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B0020-904F-4809-93CD-DAD4AD7B7F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5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F68DBD-55E4-4C3A-867D-4BC2C43CCA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30" t="36328" r="14457" b="24638"/>
          <a:stretch/>
        </p:blipFill>
        <p:spPr>
          <a:xfrm>
            <a:off x="1789044" y="0"/>
            <a:ext cx="10377498" cy="6257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14997A-471E-47C0-B4DB-0E3ACDDD55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13" t="35193" r="50978" b="46087"/>
          <a:stretch/>
        </p:blipFill>
        <p:spPr>
          <a:xfrm>
            <a:off x="0" y="4393095"/>
            <a:ext cx="4121956" cy="246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4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" t="15515" r="3030" b="5697"/>
          <a:stretch/>
        </p:blipFill>
        <p:spPr>
          <a:xfrm>
            <a:off x="1377946" y="0"/>
            <a:ext cx="9408676" cy="58355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E58C49-2642-4540-B90E-2DD28C9EC3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948" y="1847088"/>
            <a:ext cx="2321052" cy="31638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6925DF-FB30-4C38-B3DA-E1A1A0414A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4176"/>
            <a:ext cx="2293620" cy="31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81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5" t="4041" r="9811" b="2910"/>
          <a:stretch/>
        </p:blipFill>
        <p:spPr>
          <a:xfrm>
            <a:off x="-49875" y="1"/>
            <a:ext cx="4163135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8" t="4606" r="9165" b="4727"/>
          <a:stretch/>
        </p:blipFill>
        <p:spPr>
          <a:xfrm>
            <a:off x="4172995" y="15897"/>
            <a:ext cx="4171122" cy="68421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9" t="5333" r="7865" b="3273"/>
          <a:stretch/>
        </p:blipFill>
        <p:spPr>
          <a:xfrm>
            <a:off x="8427242" y="66502"/>
            <a:ext cx="3890355" cy="676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58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XATVREBI DA SIEBI\gabaSvili gigo\gigo gabashvili\G-02-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5488" y="0"/>
            <a:ext cx="4960885" cy="6858000"/>
          </a:xfrm>
          <a:prstGeom prst="rect">
            <a:avLst/>
          </a:prstGeom>
          <a:noFill/>
        </p:spPr>
      </p:pic>
      <p:pic>
        <p:nvPicPr>
          <p:cNvPr id="1027" name="Picture 3" descr="D:\MXATVREBI DA SIEBI\gabaSvili gigo\gigo gabashvili\G-02-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432" y="-1"/>
            <a:ext cx="4940345" cy="6851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5778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XATVREBI DA SIEBI\gabaSvili gigo\gigo gabashvili\G-02-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4464" y="0"/>
            <a:ext cx="964667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4680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0" y="918762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a-GE" dirty="0">
                <a:ea typeface="Times New Roman" panose="02020603050405020304" pitchFamily="18" charset="0"/>
              </a:rPr>
              <a:t>ანდერძი                                         1936 წლის 1 სექტემბერი</a:t>
            </a:r>
          </a:p>
          <a:p>
            <a:r>
              <a:rPr lang="ka-G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ქ. ტიფლისი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ka-GE" dirty="0">
                <a:ea typeface="Times New Roman" panose="02020603050405020304" pitchFamily="18" charset="0"/>
              </a:rPr>
              <a:t>„უსაზღვრო ერთგულებითა და სიყვარულით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ka-GE" dirty="0">
                <a:ea typeface="Times New Roman" panose="02020603050405020304" pitchFamily="18" charset="0"/>
              </a:rPr>
              <a:t>ვუძღვნი ჩემს ერს ჩემ მრავალწლიან შრომას. გულითადი თხოვნით მივმართავ ახლანდელ მთავრობას, გამოიჩინოს კეთილი ნება და მიიღოს ეს ძღვენი და თუ შესაძლებელია სხვადასხვა გალერეებსა და დაწესებულებებში გაბნეულ ჩემ სურათებს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ka-GE" dirty="0">
                <a:ea typeface="Times New Roman" panose="02020603050405020304" pitchFamily="18" charset="0"/>
              </a:rPr>
              <a:t>დაუთმეთ ერთი დარბაზი ან ოთახი მუზეუმში, რათა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ka-GE" dirty="0">
                <a:ea typeface="Times New Roman" panose="02020603050405020304" pitchFamily="18" charset="0"/>
              </a:rPr>
              <a:t>ჩემი სული მუდამ იქ ტრიალებდეს.</a:t>
            </a:r>
          </a:p>
          <a:p>
            <a:r>
              <a:rPr lang="ka-GE" dirty="0">
                <a:ea typeface="Times New Roman" panose="02020603050405020304" pitchFamily="18" charset="0"/>
              </a:rPr>
              <a:t>სახალხო მხატვრის წოდების მონიჭებისათვის უღრმეს მადლობას მოვახსენებ ხალხს და მთავრობას.“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ka-GE" dirty="0">
              <a:ea typeface="Times New Roman" panose="02020603050405020304" pitchFamily="18" charset="0"/>
            </a:endParaRPr>
          </a:p>
          <a:p>
            <a:endParaRPr lang="ka-GE" dirty="0">
              <a:ea typeface="Times New Roman" panose="02020603050405020304" pitchFamily="18" charset="0"/>
            </a:endParaRPr>
          </a:p>
          <a:p>
            <a:r>
              <a:rPr lang="ka-GE" dirty="0">
                <a:ea typeface="Times New Roman" panose="02020603050405020304" pitchFamily="18" charset="0"/>
              </a:rPr>
              <a:t>დამსახურებული მხატვარი - პროფესორი 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ka-GE" dirty="0">
                <a:ea typeface="Times New Roman" panose="02020603050405020304" pitchFamily="18" charset="0"/>
              </a:rPr>
              <a:t>გიგო გაბაშვილი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58" t="22313" r="14308" b="7891"/>
          <a:stretch/>
        </p:blipFill>
        <p:spPr>
          <a:xfrm>
            <a:off x="-27595" y="1018903"/>
            <a:ext cx="5932523" cy="461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83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3A08521-687B-4FEB-9EE7-A603B86F46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" b="1643"/>
          <a:stretch/>
        </p:blipFill>
        <p:spPr>
          <a:xfrm>
            <a:off x="0" y="168965"/>
            <a:ext cx="4824471" cy="6745357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24E0ABA9-B7C3-477F-9DD1-4B81080555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345" y="56322"/>
            <a:ext cx="4974492" cy="6858000"/>
          </a:xfrm>
          <a:prstGeom prst="rect">
            <a:avLst/>
          </a:prstGeom>
        </p:spPr>
      </p:pic>
      <p:pic>
        <p:nvPicPr>
          <p:cNvPr id="8" name="Picture 7" descr="A picture containing text, document&#10;&#10;Description automatically generated">
            <a:extLst>
              <a:ext uri="{FF2B5EF4-FFF2-40B4-BE49-F238E27FC236}">
                <a16:creationId xmlns:a16="http://schemas.microsoft.com/office/drawing/2014/main" id="{B016BA47-AD58-4C9B-B5C3-C523D4FA6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460" y="0"/>
            <a:ext cx="4976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44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CEC07191-13A8-40DD-9A46-223CD154CA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76446" cy="6858000"/>
          </a:xfrm>
          <a:prstGeom prst="rect">
            <a:avLst/>
          </a:prstGeom>
        </p:spPr>
      </p:pic>
      <p:pic>
        <p:nvPicPr>
          <p:cNvPr id="5" name="Picture 4" descr="A picture containing text, document&#10;&#10;Description automatically generated">
            <a:extLst>
              <a:ext uri="{FF2B5EF4-FFF2-40B4-BE49-F238E27FC236}">
                <a16:creationId xmlns:a16="http://schemas.microsoft.com/office/drawing/2014/main" id="{8422753C-7474-4E26-818B-8563CBAD18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586" y="0"/>
            <a:ext cx="4976446" cy="6858000"/>
          </a:xfrm>
          <a:prstGeom prst="rect">
            <a:avLst/>
          </a:prstGeom>
        </p:spPr>
      </p:pic>
      <p:pic>
        <p:nvPicPr>
          <p:cNvPr id="7" name="Picture 6" descr="A picture containing text, document&#10;&#10;Description automatically generated">
            <a:extLst>
              <a:ext uri="{FF2B5EF4-FFF2-40B4-BE49-F238E27FC236}">
                <a16:creationId xmlns:a16="http://schemas.microsoft.com/office/drawing/2014/main" id="{695D1ED2-4EDE-4E84-9B42-FDDAA65C2F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887" y="0"/>
            <a:ext cx="4972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60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XATVREBI DA SIEBI\gabaSvili gigo\gabashvili\New folder (4)\scan0008.tif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l="4921" t="12000" r="6321" b="12762"/>
          <a:stretch>
            <a:fillRect/>
          </a:stretch>
        </p:blipFill>
        <p:spPr bwMode="auto">
          <a:xfrm>
            <a:off x="345552" y="0"/>
            <a:ext cx="5872367" cy="6862677"/>
          </a:xfrm>
          <a:prstGeom prst="rect">
            <a:avLst/>
          </a:prstGeom>
          <a:noFill/>
        </p:spPr>
      </p:pic>
      <p:pic>
        <p:nvPicPr>
          <p:cNvPr id="1027" name="Picture 3" descr="D:\MXATVREBI DA SIEBI\gabaSvili gigo\gabashvili\New folder (4)\scan0021.tif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7564" t="11619" r="9488" b="12381"/>
          <a:stretch>
            <a:fillRect/>
          </a:stretch>
        </p:blipFill>
        <p:spPr bwMode="auto">
          <a:xfrm>
            <a:off x="6309359" y="222069"/>
            <a:ext cx="5277395" cy="66635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XATVREBI DA SIEBI\gabaSvili gigo\gabashvili\New folder (4)\scan0029.tif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2839" t="10286" r="7388" b="11619"/>
          <a:stretch>
            <a:fillRect/>
          </a:stretch>
        </p:blipFill>
        <p:spPr bwMode="auto">
          <a:xfrm>
            <a:off x="3461658" y="-77614"/>
            <a:ext cx="5785316" cy="69356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75" y="0"/>
            <a:ext cx="497644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" t="1940"/>
          <a:stretch/>
        </p:blipFill>
        <p:spPr>
          <a:xfrm>
            <a:off x="6633555" y="66502"/>
            <a:ext cx="4760369" cy="672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55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392" y="655197"/>
            <a:ext cx="9144000" cy="2387600"/>
          </a:xfrm>
        </p:spPr>
        <p:txBody>
          <a:bodyPr/>
          <a:lstStyle/>
          <a:p>
            <a:r>
              <a:rPr lang="ka-GE" dirty="0"/>
              <a:t>ფერადებით წერის პროფესორი</a:t>
            </a:r>
            <a:endParaRPr lang="en-US" dirty="0"/>
          </a:p>
        </p:txBody>
      </p:sp>
      <p:pic>
        <p:nvPicPr>
          <p:cNvPr id="2050" name="Picture 2" descr="D:\MXATVREBI DA SIEBI\gabaSvili gigo\gigo gabashvili\gabashvili.tif"/>
          <p:cNvPicPr>
            <a:picLocks noChangeAspect="1" noChangeArrowheads="1"/>
          </p:cNvPicPr>
          <p:nvPr/>
        </p:nvPicPr>
        <p:blipFill>
          <a:blip r:embed="rId3" cstate="print"/>
          <a:srcRect l="4959" t="13301" r="3164"/>
          <a:stretch>
            <a:fillRect/>
          </a:stretch>
        </p:blipFill>
        <p:spPr bwMode="auto">
          <a:xfrm>
            <a:off x="0" y="0"/>
            <a:ext cx="527353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5781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8485" r="17136" b="17575"/>
          <a:stretch/>
        </p:blipFill>
        <p:spPr>
          <a:xfrm>
            <a:off x="945275" y="0"/>
            <a:ext cx="490178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1" t="3394" r="9465" b="3515"/>
          <a:stretch/>
        </p:blipFill>
        <p:spPr>
          <a:xfrm>
            <a:off x="6595235" y="0"/>
            <a:ext cx="46970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33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1"/>
          <a:stretch/>
        </p:blipFill>
        <p:spPr>
          <a:xfrm>
            <a:off x="1376150" y="156756"/>
            <a:ext cx="9382835" cy="655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79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05" t="9662" r="14582" b="21159"/>
          <a:stretch/>
        </p:blipFill>
        <p:spPr>
          <a:xfrm>
            <a:off x="0" y="378824"/>
            <a:ext cx="4053166" cy="6122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2" t="2126" r="3587" b="2995"/>
          <a:stretch/>
        </p:blipFill>
        <p:spPr>
          <a:xfrm>
            <a:off x="4199074" y="391886"/>
            <a:ext cx="7992926" cy="612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87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41" y="0"/>
            <a:ext cx="11473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0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0" y="0"/>
            <a:ext cx="11846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26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38"/>
            <a:ext cx="12192000" cy="676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883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FC470B-EF25-4B0A-9C9D-1BD1964F10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87" t="22222" r="21522" b="4927"/>
          <a:stretch/>
        </p:blipFill>
        <p:spPr>
          <a:xfrm>
            <a:off x="4072037" y="-1"/>
            <a:ext cx="8234346" cy="6440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9E01B0-D0BC-47FC-81BF-2C351B357A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26" t="11981" r="35326" b="14976"/>
          <a:stretch/>
        </p:blipFill>
        <p:spPr>
          <a:xfrm>
            <a:off x="-1" y="-1"/>
            <a:ext cx="4208511" cy="64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4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13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68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4" y="0"/>
            <a:ext cx="10289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24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6000"/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99788" y="918762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a-GE" dirty="0">
                <a:ea typeface="Times New Roman" panose="02020603050405020304" pitchFamily="18" charset="0"/>
              </a:rPr>
              <a:t>ანდერძი                                         1936 წლის 1 სექტემბერი</a:t>
            </a:r>
          </a:p>
          <a:p>
            <a:r>
              <a:rPr lang="ka-G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ქ. ტიფლისი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ka-GE" dirty="0">
                <a:ea typeface="Times New Roman" panose="02020603050405020304" pitchFamily="18" charset="0"/>
              </a:rPr>
              <a:t>„უსაზღვრო ერთგულებითა და სიყვარულით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ka-GE" dirty="0">
                <a:ea typeface="Times New Roman" panose="02020603050405020304" pitchFamily="18" charset="0"/>
              </a:rPr>
              <a:t>ვუძღვნი ჩემს ერს ჩემ მრავალწლიან შრომას. გულითადი თხოვნით მივმართავ ახლანდელ მთავრობას, გამოიჩინოს კეთილი ნება და მიიღოს ეს ძღვენი და თუ შესაძლებელია სხვადასხვა გალერეებსა და დაწესებულებებში გაბნეულ ჩემ სურათებს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ka-GE" dirty="0">
                <a:ea typeface="Times New Roman" panose="02020603050405020304" pitchFamily="18" charset="0"/>
              </a:rPr>
              <a:t>დაუთმეთ ერთი დარბაზი ან ოთახი მუზეუმში, რათა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ka-GE" dirty="0">
                <a:ea typeface="Times New Roman" panose="02020603050405020304" pitchFamily="18" charset="0"/>
              </a:rPr>
              <a:t>ჩემი სული მუდამ იქ ტრიალებდეს.</a:t>
            </a:r>
          </a:p>
          <a:p>
            <a:r>
              <a:rPr lang="ka-GE" dirty="0">
                <a:ea typeface="Times New Roman" panose="02020603050405020304" pitchFamily="18" charset="0"/>
              </a:rPr>
              <a:t>სახალხო მხატვრის წოდების მონიჭებისათვის უღრმეს მადლობას მოვახსენებ ხალხს და მთავრობას.“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ka-GE" dirty="0">
              <a:ea typeface="Times New Roman" panose="02020603050405020304" pitchFamily="18" charset="0"/>
            </a:endParaRPr>
          </a:p>
          <a:p>
            <a:endParaRPr lang="ka-GE" dirty="0">
              <a:ea typeface="Times New Roman" panose="02020603050405020304" pitchFamily="18" charset="0"/>
            </a:endParaRPr>
          </a:p>
          <a:p>
            <a:r>
              <a:rPr lang="ka-GE" dirty="0">
                <a:ea typeface="Times New Roman" panose="02020603050405020304" pitchFamily="18" charset="0"/>
              </a:rPr>
              <a:t>დამსახურებული მხატვარი - პროფესორი 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ka-GE" dirty="0">
                <a:ea typeface="Times New Roman" panose="02020603050405020304" pitchFamily="18" charset="0"/>
              </a:rPr>
              <a:t>გიგო გაბაშვილი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58" t="22313" r="14308" b="7891"/>
          <a:stretch/>
        </p:blipFill>
        <p:spPr>
          <a:xfrm>
            <a:off x="322683" y="3051682"/>
            <a:ext cx="4897018" cy="3806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83" y="140369"/>
            <a:ext cx="4730075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83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alphaModFix amt="23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" t="8889" r="5508" b="2995"/>
          <a:stretch/>
        </p:blipFill>
        <p:spPr>
          <a:xfrm>
            <a:off x="1484244" y="6466"/>
            <a:ext cx="9330707" cy="685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03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alphaModFix amt="23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" t="10047" r="2319" b="14976"/>
          <a:stretch/>
        </p:blipFill>
        <p:spPr>
          <a:xfrm>
            <a:off x="290869" y="0"/>
            <a:ext cx="11612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16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7" t="9455" r="4963" b="11757"/>
          <a:stretch/>
        </p:blipFill>
        <p:spPr>
          <a:xfrm>
            <a:off x="6189677" y="0"/>
            <a:ext cx="561301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1" t="17212" r="14660" b="18061"/>
          <a:stretch/>
        </p:blipFill>
        <p:spPr>
          <a:xfrm>
            <a:off x="399005" y="0"/>
            <a:ext cx="5316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82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1" t="12848" r="16601" b="19516"/>
          <a:stretch/>
        </p:blipFill>
        <p:spPr>
          <a:xfrm>
            <a:off x="3724102" y="7228"/>
            <a:ext cx="5082829" cy="685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78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77" y="0"/>
            <a:ext cx="1117844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A4ECB8-5327-4746-98DC-D39D774738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384" y="0"/>
            <a:ext cx="2261616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22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5" t="11394" r="17576" b="16606"/>
          <a:stretch/>
        </p:blipFill>
        <p:spPr>
          <a:xfrm>
            <a:off x="1762690" y="0"/>
            <a:ext cx="8751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523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153</Words>
  <Application>Microsoft Office PowerPoint</Application>
  <PresentationFormat>Widescreen</PresentationFormat>
  <Paragraphs>25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Sylfaen</vt:lpstr>
      <vt:lpstr>Times New Roman</vt:lpstr>
      <vt:lpstr>Office Theme</vt:lpstr>
      <vt:lpstr>PowerPoint Presentation</vt:lpstr>
      <vt:lpstr>ფერადებით წერის პროფესორი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ფერადებით წერის პროფესორი</dc:title>
  <dc:creator>nino khundadze</dc:creator>
  <cp:lastModifiedBy>201-17</cp:lastModifiedBy>
  <cp:revision>29</cp:revision>
  <dcterms:created xsi:type="dcterms:W3CDTF">2019-02-18T14:15:56Z</dcterms:created>
  <dcterms:modified xsi:type="dcterms:W3CDTF">2022-03-18T12:08:04Z</dcterms:modified>
</cp:coreProperties>
</file>