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92" r:id="rId7"/>
    <p:sldId id="2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6FCA3-1DB8-DE0B-0AEF-EF73054BAA5D}" v="289" dt="2022-09-05T13:44:34.175"/>
    <p1510:client id="{C5205EDD-6ED0-C0AA-45D6-5CC3F52BFF0E}" v="192" dt="2022-09-05T14:40:09.153"/>
    <p1510:client id="{DB71EFFE-3864-48C6-BE61-D28DD7456735}" v="15" dt="2022-09-05T12:42:40.011"/>
    <p1510:client id="{E2898587-9EAD-E9F4-71CE-1742FD1CD822}" v="35" dt="2022-09-05T14:20:12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36" Type="http://schemas.microsoft.com/office/2016/11/relationships/changesInfo" Target="changesInfos/changesInfo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o chikhladze" userId="S::nino.chikhladze@ug.edu.ge::a4d7358a-7502-4997-868d-86e7b7fdb146" providerId="AD" clId="Web-{E2898587-9EAD-E9F4-71CE-1742FD1CD822}"/>
    <pc:docChg chg="addSld modSld">
      <pc:chgData name="nino chikhladze" userId="S::nino.chikhladze@ug.edu.ge::a4d7358a-7502-4997-868d-86e7b7fdb146" providerId="AD" clId="Web-{E2898587-9EAD-E9F4-71CE-1742FD1CD822}" dt="2022-09-05T14:20:12.644" v="37" actId="20577"/>
      <pc:docMkLst>
        <pc:docMk/>
      </pc:docMkLst>
      <pc:sldChg chg="modSp">
        <pc:chgData name="nino chikhladze" userId="S::nino.chikhladze@ug.edu.ge::a4d7358a-7502-4997-868d-86e7b7fdb146" providerId="AD" clId="Web-{E2898587-9EAD-E9F4-71CE-1742FD1CD822}" dt="2022-09-05T14:17:31.873" v="24" actId="20577"/>
        <pc:sldMkLst>
          <pc:docMk/>
          <pc:sldMk cId="533033712" sldId="259"/>
        </pc:sldMkLst>
        <pc:spChg chg="mod">
          <ac:chgData name="nino chikhladze" userId="S::nino.chikhladze@ug.edu.ge::a4d7358a-7502-4997-868d-86e7b7fdb146" providerId="AD" clId="Web-{E2898587-9EAD-E9F4-71CE-1742FD1CD822}" dt="2022-09-05T14:17:31.873" v="24" actId="20577"/>
          <ac:spMkLst>
            <pc:docMk/>
            <pc:sldMk cId="533033712" sldId="259"/>
            <ac:spMk id="3" creationId="{AC2B1911-A7FA-3066-C0AD-35616DB5BF46}"/>
          </ac:spMkLst>
        </pc:spChg>
      </pc:sldChg>
      <pc:sldChg chg="modSp">
        <pc:chgData name="nino chikhladze" userId="S::nino.chikhladze@ug.edu.ge::a4d7358a-7502-4997-868d-86e7b7fdb146" providerId="AD" clId="Web-{E2898587-9EAD-E9F4-71CE-1742FD1CD822}" dt="2022-09-05T14:19:46.831" v="34" actId="20577"/>
        <pc:sldMkLst>
          <pc:docMk/>
          <pc:sldMk cId="2232240012" sldId="260"/>
        </pc:sldMkLst>
        <pc:spChg chg="mod">
          <ac:chgData name="nino chikhladze" userId="S::nino.chikhladze@ug.edu.ge::a4d7358a-7502-4997-868d-86e7b7fdb146" providerId="AD" clId="Web-{E2898587-9EAD-E9F4-71CE-1742FD1CD822}" dt="2022-09-05T14:19:46.831" v="34" actId="20577"/>
          <ac:spMkLst>
            <pc:docMk/>
            <pc:sldMk cId="2232240012" sldId="260"/>
            <ac:spMk id="2" creationId="{A727AE38-30E2-D267-BC5A-64E0C3BE5CC0}"/>
          </ac:spMkLst>
        </pc:spChg>
        <pc:spChg chg="mod">
          <ac:chgData name="nino chikhladze" userId="S::nino.chikhladze@ug.edu.ge::a4d7358a-7502-4997-868d-86e7b7fdb146" providerId="AD" clId="Web-{E2898587-9EAD-E9F4-71CE-1742FD1CD822}" dt="2022-09-05T14:17:45.452" v="25" actId="20577"/>
          <ac:spMkLst>
            <pc:docMk/>
            <pc:sldMk cId="2232240012" sldId="260"/>
            <ac:spMk id="3" creationId="{6CCDAA52-48FE-6C5C-7E90-BF9253569FC7}"/>
          </ac:spMkLst>
        </pc:spChg>
      </pc:sldChg>
      <pc:sldChg chg="modSp new">
        <pc:chgData name="nino chikhladze" userId="S::nino.chikhladze@ug.edu.ge::a4d7358a-7502-4997-868d-86e7b7fdb146" providerId="AD" clId="Web-{E2898587-9EAD-E9F4-71CE-1742FD1CD822}" dt="2022-09-05T14:20:12.644" v="37" actId="20577"/>
        <pc:sldMkLst>
          <pc:docMk/>
          <pc:sldMk cId="72749747" sldId="261"/>
        </pc:sldMkLst>
        <pc:spChg chg="mod">
          <ac:chgData name="nino chikhladze" userId="S::nino.chikhladze@ug.edu.ge::a4d7358a-7502-4997-868d-86e7b7fdb146" providerId="AD" clId="Web-{E2898587-9EAD-E9F4-71CE-1742FD1CD822}" dt="2022-09-05T14:20:12.644" v="37" actId="20577"/>
          <ac:spMkLst>
            <pc:docMk/>
            <pc:sldMk cId="72749747" sldId="261"/>
            <ac:spMk id="2" creationId="{108C1596-19D8-D4C9-E7EE-C602EF186BBE}"/>
          </ac:spMkLst>
        </pc:spChg>
      </pc:sldChg>
    </pc:docChg>
  </pc:docChgLst>
  <pc:docChgLst>
    <pc:chgData name="nino chikhladze" userId="S::nino.chikhladze@ug.edu.ge::a4d7358a-7502-4997-868d-86e7b7fdb146" providerId="AD" clId="Web-{C5205EDD-6ED0-C0AA-45D6-5CC3F52BFF0E}"/>
    <pc:docChg chg="addSld delSld modSld">
      <pc:chgData name="nino chikhladze" userId="S::nino.chikhladze@ug.edu.ge::a4d7358a-7502-4997-868d-86e7b7fdb146" providerId="AD" clId="Web-{C5205EDD-6ED0-C0AA-45D6-5CC3F52BFF0E}" dt="2022-09-05T14:40:09.153" v="195" actId="20577"/>
      <pc:docMkLst>
        <pc:docMk/>
      </pc:docMkLst>
      <pc:sldChg chg="modSp del">
        <pc:chgData name="nino chikhladze" userId="S::nino.chikhladze@ug.edu.ge::a4d7358a-7502-4997-868d-86e7b7fdb146" providerId="AD" clId="Web-{C5205EDD-6ED0-C0AA-45D6-5CC3F52BFF0E}" dt="2022-09-05T14:25:31.355" v="40"/>
        <pc:sldMkLst>
          <pc:docMk/>
          <pc:sldMk cId="2232240012" sldId="260"/>
        </pc:sldMkLst>
        <pc:spChg chg="mod">
          <ac:chgData name="nino chikhladze" userId="S::nino.chikhladze@ug.edu.ge::a4d7358a-7502-4997-868d-86e7b7fdb146" providerId="AD" clId="Web-{C5205EDD-6ED0-C0AA-45D6-5CC3F52BFF0E}" dt="2022-09-05T14:22:14.863" v="5" actId="20577"/>
          <ac:spMkLst>
            <pc:docMk/>
            <pc:sldMk cId="2232240012" sldId="260"/>
            <ac:spMk id="2" creationId="{A727AE38-30E2-D267-BC5A-64E0C3BE5CC0}"/>
          </ac:spMkLst>
        </pc:spChg>
      </pc:sldChg>
      <pc:sldChg chg="modSp">
        <pc:chgData name="nino chikhladze" userId="S::nino.chikhladze@ug.edu.ge::a4d7358a-7502-4997-868d-86e7b7fdb146" providerId="AD" clId="Web-{C5205EDD-6ED0-C0AA-45D6-5CC3F52BFF0E}" dt="2022-09-05T14:25:04.541" v="39" actId="20577"/>
        <pc:sldMkLst>
          <pc:docMk/>
          <pc:sldMk cId="72749747" sldId="261"/>
        </pc:sldMkLst>
        <pc:spChg chg="mod">
          <ac:chgData name="nino chikhladze" userId="S::nino.chikhladze@ug.edu.ge::a4d7358a-7502-4997-868d-86e7b7fdb146" providerId="AD" clId="Web-{C5205EDD-6ED0-C0AA-45D6-5CC3F52BFF0E}" dt="2022-09-05T14:25:04.541" v="39" actId="20577"/>
          <ac:spMkLst>
            <pc:docMk/>
            <pc:sldMk cId="72749747" sldId="261"/>
            <ac:spMk id="2" creationId="{108C1596-19D8-D4C9-E7EE-C602EF186BBE}"/>
          </ac:spMkLst>
        </pc:spChg>
      </pc:sldChg>
      <pc:sldChg chg="modSp new">
        <pc:chgData name="nino chikhladze" userId="S::nino.chikhladze@ug.edu.ge::a4d7358a-7502-4997-868d-86e7b7fdb146" providerId="AD" clId="Web-{C5205EDD-6ED0-C0AA-45D6-5CC3F52BFF0E}" dt="2022-09-05T14:24:13.289" v="31" actId="20577"/>
        <pc:sldMkLst>
          <pc:docMk/>
          <pc:sldMk cId="3420974329" sldId="262"/>
        </pc:sldMkLst>
        <pc:spChg chg="mod">
          <ac:chgData name="nino chikhladze" userId="S::nino.chikhladze@ug.edu.ge::a4d7358a-7502-4997-868d-86e7b7fdb146" providerId="AD" clId="Web-{C5205EDD-6ED0-C0AA-45D6-5CC3F52BFF0E}" dt="2022-09-05T14:24:13.289" v="31" actId="20577"/>
          <ac:spMkLst>
            <pc:docMk/>
            <pc:sldMk cId="3420974329" sldId="262"/>
            <ac:spMk id="2" creationId="{A279A2EA-2265-FCED-00BD-9179F3EAE843}"/>
          </ac:spMkLst>
        </pc:spChg>
      </pc:sldChg>
      <pc:sldChg chg="modSp new">
        <pc:chgData name="nino chikhladze" userId="S::nino.chikhladze@ug.edu.ge::a4d7358a-7502-4997-868d-86e7b7fdb146" providerId="AD" clId="Web-{C5205EDD-6ED0-C0AA-45D6-5CC3F52BFF0E}" dt="2022-09-05T14:34:32.609" v="149" actId="20577"/>
        <pc:sldMkLst>
          <pc:docMk/>
          <pc:sldMk cId="1992198130" sldId="263"/>
        </pc:sldMkLst>
        <pc:spChg chg="mod">
          <ac:chgData name="nino chikhladze" userId="S::nino.chikhladze@ug.edu.ge::a4d7358a-7502-4997-868d-86e7b7fdb146" providerId="AD" clId="Web-{C5205EDD-6ED0-C0AA-45D6-5CC3F52BFF0E}" dt="2022-09-05T14:34:32.609" v="149" actId="20577"/>
          <ac:spMkLst>
            <pc:docMk/>
            <pc:sldMk cId="1992198130" sldId="263"/>
            <ac:spMk id="2" creationId="{D86614AF-4A09-230B-C1BF-2219BDFA297F}"/>
          </ac:spMkLst>
        </pc:spChg>
      </pc:sldChg>
      <pc:sldChg chg="modSp new">
        <pc:chgData name="nino chikhladze" userId="S::nino.chikhladze@ug.edu.ge::a4d7358a-7502-4997-868d-86e7b7fdb146" providerId="AD" clId="Web-{C5205EDD-6ED0-C0AA-45D6-5CC3F52BFF0E}" dt="2022-09-05T14:40:09.153" v="195" actId="20577"/>
        <pc:sldMkLst>
          <pc:docMk/>
          <pc:sldMk cId="3169613385" sldId="264"/>
        </pc:sldMkLst>
        <pc:spChg chg="mod">
          <ac:chgData name="nino chikhladze" userId="S::nino.chikhladze@ug.edu.ge::a4d7358a-7502-4997-868d-86e7b7fdb146" providerId="AD" clId="Web-{C5205EDD-6ED0-C0AA-45D6-5CC3F52BFF0E}" dt="2022-09-05T14:40:09.153" v="195" actId="20577"/>
          <ac:spMkLst>
            <pc:docMk/>
            <pc:sldMk cId="3169613385" sldId="264"/>
            <ac:spMk id="2" creationId="{E9C6F4DD-BBF3-A809-5593-6E77141B9E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6841"/>
            <a:ext cx="9144000" cy="3163122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ea typeface="+mj-lt"/>
                <a:cs typeface="+mj-lt"/>
              </a:rPr>
              <a:t>ძველი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dirty="0" err="1">
                <a:ea typeface="+mj-lt"/>
                <a:cs typeface="+mj-lt"/>
              </a:rPr>
              <a:t>საქართველოს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dirty="0" err="1">
                <a:ea typeface="+mj-lt"/>
                <a:cs typeface="+mj-lt"/>
              </a:rPr>
              <a:t>საგვარეულოები</a:t>
            </a:r>
            <a:r>
              <a:rPr lang="en-US" sz="4000" b="1" dirty="0">
                <a:ea typeface="+mj-lt"/>
                <a:cs typeface="+mj-lt"/>
              </a:rPr>
              <a:t> _ </a:t>
            </a:r>
            <a:r>
              <a:rPr lang="en-US" sz="4000" b="1" dirty="0" err="1">
                <a:ea typeface="+mj-lt"/>
                <a:cs typeface="+mj-lt"/>
              </a:rPr>
              <a:t>ისტორიები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dirty="0" err="1">
                <a:ea typeface="+mj-lt"/>
                <a:cs typeface="+mj-lt"/>
              </a:rPr>
              <a:t>და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dirty="0" err="1">
                <a:ea typeface="+mj-lt"/>
                <a:cs typeface="+mj-lt"/>
              </a:rPr>
              <a:t>პორტრეტები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i="1" dirty="0">
                <a:latin typeface="Calibri Light"/>
                <a:cs typeface="Calibri Light"/>
              </a:rPr>
              <a:t>საგვარეულო </a:t>
            </a:r>
            <a:r>
              <a:rPr lang="en-US" sz="4000" b="1" i="1" dirty="0" err="1">
                <a:latin typeface="Calibri Light"/>
                <a:cs typeface="Calibri Light"/>
              </a:rPr>
              <a:t>ეკლესიები</a:t>
            </a:r>
            <a:r>
              <a:rPr lang="en-US" sz="4000" b="1" i="1" dirty="0">
                <a:latin typeface="Calibri Light"/>
                <a:cs typeface="Calibri Light"/>
              </a:rPr>
              <a:t>, </a:t>
            </a:r>
            <a:r>
              <a:rPr lang="en-US" sz="4000" b="1" i="1" dirty="0" err="1">
                <a:latin typeface="Calibri Light"/>
                <a:cs typeface="Calibri Light"/>
              </a:rPr>
              <a:t>საძვალეები</a:t>
            </a:r>
            <a:r>
              <a:rPr lang="en-US" sz="4000" i="1" dirty="0">
                <a:latin typeface="Calibri Light"/>
                <a:cs typeface="Calibri Light"/>
              </a:rPr>
              <a:t> </a:t>
            </a:r>
            <a:r>
              <a:rPr lang="en-US" sz="4000" i="1" dirty="0">
                <a:ea typeface="+mn-lt"/>
                <a:cs typeface="+mn-lt"/>
              </a:rPr>
              <a:t/>
            </a:r>
            <a:br>
              <a:rPr lang="en-US" sz="4000" i="1" dirty="0">
                <a:ea typeface="+mn-lt"/>
                <a:cs typeface="+mn-lt"/>
              </a:rPr>
            </a:br>
            <a:r>
              <a:rPr lang="en-US" sz="4000" b="1" dirty="0">
                <a:ea typeface="+mj-lt"/>
                <a:cs typeface="+mj-lt"/>
              </a:rPr>
              <a:t/>
            </a:r>
            <a:br>
              <a:rPr lang="en-US" sz="4000" b="1" dirty="0">
                <a:ea typeface="+mj-lt"/>
                <a:cs typeface="+mj-lt"/>
              </a:rPr>
            </a:br>
            <a:r>
              <a:rPr lang="en-US" sz="3200" b="1" dirty="0">
                <a:ea typeface="+mj-lt"/>
                <a:cs typeface="+mj-lt"/>
              </a:rPr>
              <a:t> </a:t>
            </a:r>
            <a:br>
              <a:rPr lang="en-US" sz="3200" b="1" dirty="0">
                <a:ea typeface="+mj-lt"/>
                <a:cs typeface="+mj-lt"/>
              </a:rPr>
            </a:br>
            <a:endParaRPr lang="en-US" sz="32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i="1" dirty="0">
              <a:cs typeface="Calibri"/>
            </a:endParaRPr>
          </a:p>
          <a:p>
            <a:r>
              <a:rPr lang="ka-GE" sz="2800" i="1" dirty="0">
                <a:cs typeface="Calibri"/>
              </a:rPr>
              <a:t>საქართველოს ისტორიის ვიზუალური წყაროები</a:t>
            </a:r>
            <a:endParaRPr lang="en-US" sz="2800" i="1" dirty="0">
              <a:cs typeface="Calibri"/>
            </a:endParaRPr>
          </a:p>
          <a:p>
            <a:endParaRPr lang="en-US" sz="28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FEB667-86FC-EC68-4C85-BC7498B3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cs typeface="Calibri Light"/>
              </a:rPr>
              <a:t>Ძ</a:t>
            </a:r>
            <a:r>
              <a:rPr lang="en-US" sz="2800" dirty="0" err="1">
                <a:cs typeface="Calibri Light"/>
              </a:rPr>
              <a:t>ირითადი</a:t>
            </a:r>
            <a:r>
              <a:rPr lang="en-US" sz="2800" dirty="0">
                <a:cs typeface="Calibri Light"/>
              </a:rPr>
              <a:t> </a:t>
            </a:r>
            <a:r>
              <a:rPr lang="en-US" sz="2800" dirty="0" err="1">
                <a:cs typeface="Calibri Light"/>
              </a:rPr>
              <a:t>მიზანი</a:t>
            </a:r>
            <a:endParaRPr lang="en-US" sz="28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BEF781-9E87-43D7-370B-9759B0757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>
                <a:ea typeface="+mn-lt"/>
                <a:cs typeface="+mn-lt"/>
              </a:rPr>
              <a:t>ქართულ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მონუმენტურ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მხატვრობაში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წარმოდგენილი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ისტორიულ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პირთა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პორტრეტები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და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მათი</a:t>
            </a:r>
            <a:r>
              <a:rPr lang="en-US" sz="3600" dirty="0">
                <a:ea typeface="+mn-lt"/>
                <a:cs typeface="+mn-lt"/>
              </a:rPr>
              <a:t> საგვარეულო </a:t>
            </a:r>
            <a:r>
              <a:rPr lang="en-US" sz="3600" dirty="0" err="1">
                <a:ea typeface="+mn-lt"/>
                <a:cs typeface="+mn-lt"/>
              </a:rPr>
              <a:t>ისტორიების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თავმოყრა</a:t>
            </a:r>
            <a:r>
              <a:rPr lang="en-US" sz="3600" dirty="0">
                <a:ea typeface="+mn-lt"/>
                <a:cs typeface="+mn-lt"/>
              </a:rPr>
              <a:t>. </a:t>
            </a:r>
            <a:endParaRPr lang="ka-GE" sz="3600" dirty="0">
              <a:ea typeface="+mn-lt"/>
              <a:cs typeface="+mn-lt"/>
            </a:endParaRPr>
          </a:p>
          <a:p>
            <a:endParaRPr lang="en-US" sz="3600" dirty="0">
              <a:ea typeface="+mn-lt"/>
              <a:cs typeface="+mn-lt"/>
            </a:endParaRPr>
          </a:p>
          <a:p>
            <a:r>
              <a:rPr lang="en-US" sz="3600" dirty="0" err="1">
                <a:ea typeface="+mn-lt"/>
                <a:cs typeface="+mn-lt"/>
              </a:rPr>
              <a:t>ფერწერული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პორტრეტების</a:t>
            </a:r>
            <a:r>
              <a:rPr lang="en-US" sz="3600" dirty="0">
                <a:ea typeface="+mn-lt"/>
                <a:cs typeface="+mn-lt"/>
              </a:rPr>
              <a:t>, </a:t>
            </a:r>
            <a:r>
              <a:rPr lang="en-US" sz="3600" dirty="0" err="1">
                <a:ea typeface="+mn-lt"/>
                <a:cs typeface="+mn-lt"/>
              </a:rPr>
              <a:t>ჩვენი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ისტორიის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ვიზუალური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წყაროების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შესწავლა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მათსავე</a:t>
            </a:r>
            <a:r>
              <a:rPr lang="en-US" sz="3600" dirty="0">
                <a:ea typeface="+mn-lt"/>
                <a:cs typeface="+mn-lt"/>
              </a:rPr>
              <a:t> საგვარეულო </a:t>
            </a:r>
            <a:r>
              <a:rPr lang="en-US" sz="3600" dirty="0" err="1">
                <a:ea typeface="+mn-lt"/>
                <a:cs typeface="+mn-lt"/>
              </a:rPr>
              <a:t>ეკლესიებისა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და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საძვალეების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მოხატულობათა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კონტექსტში</a:t>
            </a:r>
            <a:r>
              <a:rPr lang="en-US" sz="3600" dirty="0">
                <a:ea typeface="+mn-lt"/>
                <a:cs typeface="+mn-lt"/>
              </a:rPr>
              <a:t>.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69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98B43D-1486-B3A0-52E6-B3DED0A1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800" dirty="0">
                <a:cs typeface="Calibri Light"/>
              </a:rPr>
              <a:t>მიზნის მიღწევის გზები  და საშუალებები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20D41B-2CD8-4A36-E53A-99AAF622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ea typeface="+mn-lt"/>
                <a:cs typeface="+mn-lt"/>
              </a:rPr>
              <a:t>ქტიტორთა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მომგებელთა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პირადი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</a:t>
            </a:r>
            <a:r>
              <a:rPr lang="en-US" dirty="0">
                <a:ea typeface="+mn-lt"/>
                <a:cs typeface="+mn-lt"/>
              </a:rPr>
              <a:t> საგვარეულო </a:t>
            </a:r>
            <a:r>
              <a:rPr lang="en-US" dirty="0" err="1">
                <a:ea typeface="+mn-lt"/>
                <a:cs typeface="+mn-lt"/>
              </a:rPr>
              <a:t>მხატვრულ-ისტორიულად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მნიშვნელოვანი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ინფორმაციის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იდენტიფიცირება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გაანალიზება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წერილობითი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ვიზუალური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მასალის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დამუშავების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გზით</a:t>
            </a:r>
            <a:r>
              <a:rPr lang="en-US" dirty="0">
                <a:ea typeface="+mn-lt"/>
                <a:cs typeface="+mn-lt"/>
              </a:rPr>
              <a:t>.</a:t>
            </a:r>
            <a:r>
              <a:rPr lang="en-US" b="1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ეკლესია-მონასტრებსა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საძვალეებში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გაშლილი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მოხატულობების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თეოლოგიურ-მხატვრული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პროგრამის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შინაარსობრივ-მხატვრული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გადაწყვეტის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შესწავლა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გაანალიზება</a:t>
            </a:r>
            <a:r>
              <a:rPr lang="en-US" dirty="0">
                <a:ea typeface="+mn-lt"/>
                <a:cs typeface="+mn-lt"/>
              </a:rPr>
              <a:t>;</a:t>
            </a:r>
          </a:p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ისტორიულ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პირთა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პოზიციონირების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ატრიბუტიკის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სამოსისა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სხვა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ეპოქისმიერი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დეტალების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შესწავლა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საქართველოს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ისტორიისა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ქვეყნის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კულტურული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ვითარების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ფონზე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73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B2A56-1E5A-6A89-741D-BEC434BA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>
                <a:ea typeface="+mj-lt"/>
                <a:cs typeface="+mj-lt"/>
              </a:rPr>
              <a:t>ქტიტორთა დაყოფა 3 ძირითად ჯგუფად</a:t>
            </a:r>
            <a:r>
              <a:rPr lang="en-US" sz="2800" dirty="0">
                <a:ea typeface="+mj-lt"/>
                <a:cs typeface="+mj-l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2B1911-A7FA-3066-C0AD-35616DB5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ka-GE" b="1" i="1" dirty="0">
                <a:ea typeface="+mn-lt"/>
                <a:cs typeface="+mn-lt"/>
              </a:rPr>
              <a:t>იდენტიფიცირებული</a:t>
            </a:r>
            <a:r>
              <a:rPr lang="ka-GE" dirty="0">
                <a:ea typeface="+mn-lt"/>
                <a:cs typeface="+mn-lt"/>
              </a:rPr>
              <a:t> </a:t>
            </a:r>
            <a:r>
              <a:rPr lang="ka-GE" sz="2400" dirty="0">
                <a:ea typeface="+mn-lt"/>
                <a:cs typeface="+mn-lt"/>
              </a:rPr>
              <a:t>(თანმდევი წარწერები, დაზუსტებული ატრიბუტიკა და ა.შ)</a:t>
            </a:r>
          </a:p>
          <a:p>
            <a:r>
              <a:rPr lang="ka-GE" b="1" i="1" dirty="0">
                <a:ea typeface="+mn-lt"/>
                <a:cs typeface="+mn-lt"/>
              </a:rPr>
              <a:t>სავარაუდოდ იდენტიფიცირებულები</a:t>
            </a:r>
            <a:r>
              <a:rPr lang="ka-GE" b="1" dirty="0">
                <a:ea typeface="+mn-lt"/>
                <a:cs typeface="+mn-lt"/>
              </a:rPr>
              <a:t> </a:t>
            </a:r>
            <a:r>
              <a:rPr lang="ka-GE" dirty="0">
                <a:ea typeface="+mn-lt"/>
                <a:cs typeface="+mn-lt"/>
              </a:rPr>
              <a:t>(</a:t>
            </a:r>
            <a:r>
              <a:rPr lang="ka-GE" sz="2400" dirty="0">
                <a:ea typeface="+mn-lt"/>
                <a:cs typeface="+mn-lt"/>
              </a:rPr>
              <a:t>კვლევის შედეგად მიღებული ვარაუდი) </a:t>
            </a:r>
          </a:p>
          <a:p>
            <a:r>
              <a:rPr lang="ka-GE" b="1" i="1" dirty="0">
                <a:ea typeface="+mn-lt"/>
                <a:cs typeface="+mn-lt"/>
              </a:rPr>
              <a:t>დაკარგული ისტორიები</a:t>
            </a:r>
            <a:r>
              <a:rPr lang="ka-GE" dirty="0">
                <a:ea typeface="+mn-lt"/>
                <a:cs typeface="+mn-lt"/>
              </a:rPr>
              <a:t> (</a:t>
            </a:r>
            <a:r>
              <a:rPr lang="ka-GE" sz="2400" dirty="0">
                <a:ea typeface="+mn-lt"/>
                <a:cs typeface="+mn-lt"/>
              </a:rPr>
              <a:t>უცნობი ისტორიული პირები)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ka-GE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ka-GE" sz="2400" dirty="0">
                <a:latin typeface="Calibri"/>
                <a:cs typeface="Calibri"/>
              </a:rPr>
              <a:t>განვიხილავთ თავმოყრილ მასალას,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err="1">
                <a:latin typeface="Calibri Light"/>
                <a:cs typeface="Calibri Light"/>
              </a:rPr>
              <a:t>მონუმენტურ</a:t>
            </a:r>
            <a:r>
              <a:rPr lang="en-US" sz="2400" dirty="0">
                <a:latin typeface="Calibri Light"/>
                <a:cs typeface="Calibri Light"/>
              </a:rPr>
              <a:t> </a:t>
            </a:r>
            <a:r>
              <a:rPr lang="en-US" sz="2400" dirty="0" err="1">
                <a:latin typeface="Calibri Light"/>
                <a:cs typeface="Calibri Light"/>
              </a:rPr>
              <a:t>მხატვრობაში</a:t>
            </a:r>
            <a:r>
              <a:rPr lang="en-US" sz="2400" dirty="0">
                <a:latin typeface="Calibri Light"/>
                <a:cs typeface="Calibri Light"/>
              </a:rPr>
              <a:t> </a:t>
            </a:r>
            <a:r>
              <a:rPr lang="en-US" sz="2400" dirty="0" err="1">
                <a:latin typeface="Calibri Light"/>
                <a:cs typeface="Calibri Light"/>
              </a:rPr>
              <a:t>შემორჩენილ</a:t>
            </a:r>
            <a:r>
              <a:rPr lang="en-US" sz="2400" dirty="0">
                <a:latin typeface="Calibri Light"/>
                <a:cs typeface="Calibri Light"/>
              </a:rPr>
              <a:t> </a:t>
            </a:r>
            <a:r>
              <a:rPr lang="ka-GE" sz="2400" dirty="0">
                <a:latin typeface="Calibri Light"/>
                <a:cs typeface="Calibri Light"/>
              </a:rPr>
              <a:t>ცალკეულ</a:t>
            </a:r>
            <a:r>
              <a:rPr lang="en-US" sz="2400" dirty="0">
                <a:latin typeface="Calibri Light"/>
                <a:cs typeface="Calibri Light"/>
              </a:rPr>
              <a:t>  </a:t>
            </a:r>
            <a:r>
              <a:rPr lang="en-US" sz="2400" dirty="0" err="1">
                <a:latin typeface="Calibri Light"/>
                <a:cs typeface="Calibri Light"/>
              </a:rPr>
              <a:t>თუ</a:t>
            </a:r>
            <a:endParaRPr lang="ka-GE" sz="2400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sz="2400" dirty="0">
                <a:latin typeface="Calibri Light"/>
                <a:cs typeface="Calibri Light"/>
              </a:rPr>
              <a:t>საგვარეულო</a:t>
            </a:r>
            <a:r>
              <a:rPr lang="ka-GE" sz="2400" dirty="0">
                <a:latin typeface="Calibri Light"/>
                <a:cs typeface="Calibri Light"/>
              </a:rPr>
              <a:t>ს წარმომადგენელთა რიგის </a:t>
            </a:r>
            <a:r>
              <a:rPr lang="en-US" sz="2400" dirty="0">
                <a:latin typeface="Calibri Light"/>
                <a:cs typeface="Calibri Light"/>
              </a:rPr>
              <a:t> XI-XVII </a:t>
            </a:r>
            <a:r>
              <a:rPr lang="ka-GE" sz="2400" dirty="0">
                <a:latin typeface="Calibri Light"/>
                <a:cs typeface="Calibri Light"/>
              </a:rPr>
              <a:t>სს-ის </a:t>
            </a:r>
            <a:r>
              <a:rPr lang="en-US" sz="2400" dirty="0" err="1">
                <a:latin typeface="Calibri Light"/>
                <a:cs typeface="Calibri Light"/>
              </a:rPr>
              <a:t>გამოსახულებებ</a:t>
            </a:r>
            <a:r>
              <a:rPr lang="ka-GE" sz="2400" dirty="0">
                <a:latin typeface="Calibri Light"/>
                <a:cs typeface="Calibri Light"/>
              </a:rPr>
              <a:t>ს</a:t>
            </a:r>
            <a:r>
              <a:rPr lang="en-US" sz="2400" dirty="0">
                <a:latin typeface="Calibri Light"/>
                <a:cs typeface="Calibri Light"/>
              </a:rPr>
              <a:t> </a:t>
            </a:r>
            <a:endParaRPr lang="ka-GE" sz="2400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ka-GE" sz="2400" dirty="0">
                <a:latin typeface="Calibri Light"/>
                <a:cs typeface="Calibri Light"/>
              </a:rPr>
              <a:t>ქ</a:t>
            </a:r>
            <a:r>
              <a:rPr lang="en-US" sz="2400" dirty="0" err="1">
                <a:latin typeface="Calibri Light"/>
                <a:cs typeface="Calibri Light"/>
              </a:rPr>
              <a:t>რონოლოგიური</a:t>
            </a:r>
            <a:r>
              <a:rPr lang="en-US" sz="2400" dirty="0">
                <a:latin typeface="Calibri Light"/>
                <a:cs typeface="Calibri Light"/>
              </a:rPr>
              <a:t> </a:t>
            </a:r>
            <a:r>
              <a:rPr lang="en-US" sz="2400" dirty="0" err="1">
                <a:latin typeface="Calibri Light"/>
                <a:cs typeface="Calibri Light"/>
              </a:rPr>
              <a:t>თანმიმდევრობით</a:t>
            </a:r>
            <a:r>
              <a:rPr lang="ka-GE" sz="2400" dirty="0">
                <a:latin typeface="Calibri Light"/>
                <a:cs typeface="Calibri Light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Calibri Light"/>
                <a:cs typeface="Calibri Ligh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3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946CF-68FA-7AC0-8FBD-B8ABB5AE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Calibri"/>
                <a:cs typeface="Calibri"/>
              </a:rPr>
              <a:t>XI </a:t>
            </a:r>
            <a:r>
              <a:rPr lang="en-US" sz="2800" b="1" i="1" dirty="0" err="1">
                <a:latin typeface="Calibri"/>
                <a:cs typeface="Calibri"/>
              </a:rPr>
              <a:t>საუკუნე</a:t>
            </a:r>
            <a:r>
              <a:rPr lang="en-US" sz="2800" i="1" dirty="0">
                <a:latin typeface="Calibri"/>
                <a:cs typeface="Calibri"/>
              </a:rPr>
              <a:t/>
            </a:r>
            <a:br>
              <a:rPr lang="en-US" sz="2800" i="1" dirty="0">
                <a:latin typeface="Calibri"/>
                <a:cs typeface="Calibri"/>
              </a:rPr>
            </a:br>
            <a:r>
              <a:rPr lang="en-US" sz="2800" i="1" dirty="0">
                <a:latin typeface="Calibri"/>
                <a:cs typeface="Calibri"/>
              </a:rPr>
              <a:t>Ს</a:t>
            </a:r>
            <a:r>
              <a:rPr lang="en-US" sz="2800" i="1" dirty="0" err="1">
                <a:latin typeface="Calibri"/>
                <a:cs typeface="Calibri"/>
              </a:rPr>
              <a:t>ავარაუდოდ</a:t>
            </a:r>
            <a:r>
              <a:rPr lang="en-US" sz="2800" dirty="0">
                <a:latin typeface="Calibri"/>
                <a:cs typeface="Calibri"/>
              </a:rPr>
              <a:t>  წ. </a:t>
            </a:r>
            <a:r>
              <a:rPr lang="en-US" sz="2800" dirty="0" err="1">
                <a:latin typeface="Calibri"/>
                <a:cs typeface="Calibri"/>
              </a:rPr>
              <a:t>ჯოჯიკ</a:t>
            </a:r>
            <a:r>
              <a:rPr lang="en-US" sz="2800" dirty="0">
                <a:latin typeface="Calibri"/>
                <a:cs typeface="Calibri"/>
              </a:rPr>
              <a:t> </a:t>
            </a:r>
            <a:r>
              <a:rPr lang="en-US" sz="2800" dirty="0" err="1">
                <a:latin typeface="Calibri"/>
                <a:cs typeface="Calibri"/>
              </a:rPr>
              <a:t>პატრიკიოსის</a:t>
            </a:r>
            <a:r>
              <a:rPr lang="en-US" sz="2800" dirty="0">
                <a:latin typeface="Calibri"/>
                <a:cs typeface="Calibri"/>
              </a:rPr>
              <a:t>  </a:t>
            </a:r>
            <a:r>
              <a:rPr lang="en-US" sz="2800" dirty="0" err="1">
                <a:latin typeface="Calibri"/>
                <a:cs typeface="Calibri"/>
              </a:rPr>
              <a:t>პორტრეტი</a:t>
            </a:r>
            <a:r>
              <a:rPr lang="en-US" sz="2800" dirty="0">
                <a:latin typeface="Calibri"/>
                <a:cs typeface="Calibri"/>
              </a:rPr>
              <a:t> ( 1036) </a:t>
            </a:r>
            <a:r>
              <a:rPr lang="en-US" sz="2800" b="1" dirty="0" err="1">
                <a:latin typeface="Calibri"/>
                <a:cs typeface="Calibri"/>
              </a:rPr>
              <a:t>ოშკი</a:t>
            </a:r>
            <a:endParaRPr lang="en-US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258EA48D-A128-FFA7-B0A2-ED7F1ABB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ka-GE" sz="2400" dirty="0"/>
              <a:t>ლადო გუდიაშვილის ასლი შესრულებული ექვთიმე თაყაიშვილის მიერ ორგანიზებული ექსპედიციის დროს ტაო-კლარჯეთში 1917 წ.</a:t>
            </a:r>
            <a:endParaRPr lang="en-US" sz="2400" dirty="0"/>
          </a:p>
        </p:txBody>
      </p:sp>
      <p:pic>
        <p:nvPicPr>
          <p:cNvPr id="5" name="Content Placeholder 4" descr="A picture containing text, building, cement, stone&#10;&#10;Description automatically generated">
            <a:extLst>
              <a:ext uri="{FF2B5EF4-FFF2-40B4-BE49-F238E27FC236}">
                <a16:creationId xmlns="" xmlns:a16="http://schemas.microsoft.com/office/drawing/2014/main" id="{44F55E03-9426-17AA-8548-6430C49AC9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r="432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1115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19FA9F-0017-5372-B766-71041DE1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dirty="0"/>
              <a:t>შემოქმედის „ზარზმის“ ეკლესია და </a:t>
            </a:r>
            <a:r>
              <a:rPr lang="en-US" sz="2400" dirty="0"/>
              <a:t>XVI-XVII</a:t>
            </a:r>
            <a:r>
              <a:rPr lang="ka-GE" sz="2400" dirty="0"/>
              <a:t> საუკუნეების მიჯნის გურიელები </a:t>
            </a:r>
            <a:endParaRPr lang="en-US" sz="2400" dirty="0"/>
          </a:p>
        </p:txBody>
      </p:sp>
      <p:pic>
        <p:nvPicPr>
          <p:cNvPr id="12" name="Content Placeholder 11" descr="A picture containing text, old, stone&#10;&#10;Description automatically generated">
            <a:extLst>
              <a:ext uri="{FF2B5EF4-FFF2-40B4-BE49-F238E27FC236}">
                <a16:creationId xmlns="" xmlns:a16="http://schemas.microsoft.com/office/drawing/2014/main" id="{FF7F6D8D-66F3-F236-C785-F8891B18E5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959134"/>
            <a:ext cx="4541520" cy="4084320"/>
          </a:xfrm>
        </p:spPr>
      </p:pic>
      <p:pic>
        <p:nvPicPr>
          <p:cNvPr id="10" name="Content Placeholder 9" descr="A picture containing wall, old, graffiti, dirty&#10;&#10;Description automatically generated">
            <a:extLst>
              <a:ext uri="{FF2B5EF4-FFF2-40B4-BE49-F238E27FC236}">
                <a16:creationId xmlns="" xmlns:a16="http://schemas.microsoft.com/office/drawing/2014/main" id="{D66386EE-A247-18D0-DF62-EA96F9ADE0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19" y="1825625"/>
            <a:ext cx="3946562" cy="4351338"/>
          </a:xfrm>
        </p:spPr>
      </p:pic>
    </p:spTree>
    <p:extLst>
      <p:ext uri="{BB962C8B-B14F-4D97-AF65-F5344CB8AC3E}">
        <p14:creationId xmlns:p14="http://schemas.microsoft.com/office/powerpoint/2010/main" val="87693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AF68EE-1F4D-B3F0-6AC8-8CC9BA2C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/>
              <a:t>გმადლობთ.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59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83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Sylfaen</vt:lpstr>
      <vt:lpstr>office theme</vt:lpstr>
      <vt:lpstr>ძველი საქართველოს საგვარეულოები _ ისტორიები და პორტრეტები საგვარეულო ეკლესიები, საძვალეები     </vt:lpstr>
      <vt:lpstr>Ძირითადი მიზანი</vt:lpstr>
      <vt:lpstr>მიზნის მიღწევის გზები  და საშუალებები</vt:lpstr>
      <vt:lpstr>ქტიტორთა დაყოფა 3 ძირითად ჯგუფად:</vt:lpstr>
      <vt:lpstr>XI საუკუნე Სავარაუდოდ  წ. ჯოჯიკ პატრიკიოსის  პორტრეტი ( 1036) ოშკი</vt:lpstr>
      <vt:lpstr>შემოქმედის „ზარზმის“ ეკლესია და XVI-XVII საუკუნეების მიჯნის გურიელები </vt:lpstr>
      <vt:lpstr>გმადლობთ.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227</cp:revision>
  <dcterms:created xsi:type="dcterms:W3CDTF">2022-09-05T12:37:23Z</dcterms:created>
  <dcterms:modified xsi:type="dcterms:W3CDTF">2022-09-21T08:01:52Z</dcterms:modified>
</cp:coreProperties>
</file>